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5" r:id="rId3"/>
    <p:sldId id="266" r:id="rId4"/>
    <p:sldId id="256" r:id="rId5"/>
    <p:sldId id="264" r:id="rId6"/>
    <p:sldId id="259" r:id="rId7"/>
    <p:sldId id="262" r:id="rId8"/>
    <p:sldId id="260" r:id="rId9"/>
    <p:sldId id="257" r:id="rId10"/>
    <p:sldId id="261" r:id="rId11"/>
    <p:sldId id="263" r:id="rId12"/>
    <p:sldId id="25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7" autoAdjust="0"/>
    <p:restoredTop sz="94660"/>
  </p:normalViewPr>
  <p:slideViewPr>
    <p:cSldViewPr>
      <p:cViewPr varScale="1">
        <p:scale>
          <a:sx n="73" d="100"/>
          <a:sy n="73" d="100"/>
        </p:scale>
        <p:origin x="-11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1108"/>
            <a:ext cx="9144000" cy="627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807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34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424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92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64" y="0"/>
            <a:ext cx="8505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422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53" y="0"/>
            <a:ext cx="82036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64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600"/>
            <a:ext cx="91440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71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41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755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92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462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85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On-screen Show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6</cp:revision>
  <dcterms:created xsi:type="dcterms:W3CDTF">2006-08-16T00:00:00Z</dcterms:created>
  <dcterms:modified xsi:type="dcterms:W3CDTF">2012-06-11T22:14:06Z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